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17.jpg" ContentType="image/png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95" r:id="rId2"/>
    <p:sldId id="317" r:id="rId3"/>
    <p:sldId id="307" r:id="rId4"/>
    <p:sldId id="285" r:id="rId5"/>
    <p:sldId id="309" r:id="rId6"/>
    <p:sldId id="259" r:id="rId7"/>
    <p:sldId id="310" r:id="rId8"/>
    <p:sldId id="261" r:id="rId9"/>
    <p:sldId id="318" r:id="rId10"/>
    <p:sldId id="311" r:id="rId11"/>
    <p:sldId id="312" r:id="rId12"/>
    <p:sldId id="313" r:id="rId13"/>
    <p:sldId id="315" r:id="rId14"/>
    <p:sldId id="314" r:id="rId15"/>
    <p:sldId id="319" r:id="rId16"/>
    <p:sldId id="260" r:id="rId17"/>
    <p:sldId id="316" r:id="rId18"/>
    <p:sldId id="320" r:id="rId19"/>
    <p:sldId id="32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C66A9-39AB-44F2-98A7-B2C6E40B0F5B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4223B-3E40-4ABF-AD08-D2134738B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480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4223B-3E40-4ABF-AD08-D2134738B7A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659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29169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83656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14140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14140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86723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76996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86723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62733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5362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84749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1426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47590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47590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54350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25450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B940-F1C2-4186-90F0-031FC49C3004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81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B940-F1C2-4186-90F0-031FC49C3004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59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B940-F1C2-4186-90F0-031FC49C3004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2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B940-F1C2-4186-90F0-031FC49C3004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88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B940-F1C2-4186-90F0-031FC49C3004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44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B940-F1C2-4186-90F0-031FC49C3004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713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B940-F1C2-4186-90F0-031FC49C3004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925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B940-F1C2-4186-90F0-031FC49C3004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12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B940-F1C2-4186-90F0-031FC49C3004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11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B940-F1C2-4186-90F0-031FC49C3004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942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B940-F1C2-4186-90F0-031FC49C3004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54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1B940-F1C2-4186-90F0-031FC49C3004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82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60648"/>
            <a:ext cx="8640960" cy="6264696"/>
          </a:xfrm>
        </p:spPr>
        <p:txBody>
          <a:bodyPr>
            <a:normAutofit fontScale="77500" lnSpcReduction="20000"/>
          </a:bodyPr>
          <a:lstStyle/>
          <a:p>
            <a:r>
              <a:rPr lang="ru-RU" b="1" u="sng" dirty="0">
                <a:solidFill>
                  <a:schemeClr val="tx2">
                    <a:lumMod val="50000"/>
                  </a:schemeClr>
                </a:solidFill>
              </a:rPr>
              <a:t>Наименование  образовательной организации: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ГБОУ СОШ №22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г.о.Чапаевск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u="sng" dirty="0">
                <a:solidFill>
                  <a:schemeClr val="tx2">
                    <a:lumMod val="50000"/>
                  </a:schemeClr>
                </a:solidFill>
              </a:rPr>
              <a:t>Название конкурсной работы: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Профессия-парикмахер»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u="sng" dirty="0">
                <a:solidFill>
                  <a:schemeClr val="tx2">
                    <a:lumMod val="50000"/>
                  </a:schemeClr>
                </a:solidFill>
              </a:rPr>
              <a:t>Возраст целевой аудитории: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1-4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класс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u="sng" dirty="0">
                <a:solidFill>
                  <a:schemeClr val="tx2">
                    <a:lumMod val="50000"/>
                  </a:schemeClr>
                </a:solidFill>
              </a:rPr>
              <a:t>Сведения об авторе: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Ращепкина Юлия Геннадьевна,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учитель начальных классов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u="sng" dirty="0">
                <a:solidFill>
                  <a:schemeClr val="tx2">
                    <a:lumMod val="50000"/>
                  </a:schemeClr>
                </a:solidFill>
              </a:rPr>
              <a:t>Год создания конкурсной работы: 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2015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            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9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7702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100" b="1" dirty="0" smtClean="0">
                <a:solidFill>
                  <a:schemeClr val="bg1">
                    <a:lumMod val="95000"/>
                  </a:schemeClr>
                </a:solidFill>
              </a:rPr>
              <a:t>Уловив </a:t>
            </a:r>
            <a:r>
              <a:rPr lang="ru-RU" sz="3100" b="1" dirty="0">
                <a:solidFill>
                  <a:schemeClr val="bg1">
                    <a:lumMod val="95000"/>
                  </a:schemeClr>
                </a:solidFill>
              </a:rPr>
              <a:t>настроение клиента, </a:t>
            </a:r>
            <a:r>
              <a:rPr lang="ru-RU" sz="3100" b="1" dirty="0" smtClean="0">
                <a:solidFill>
                  <a:schemeClr val="bg1">
                    <a:lumMod val="95000"/>
                  </a:schemeClr>
                </a:solidFill>
              </a:rPr>
              <a:t>мастер-парикмахер </a:t>
            </a:r>
            <a:br>
              <a:rPr lang="ru-RU" sz="31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3100" b="1" dirty="0" smtClean="0">
                <a:solidFill>
                  <a:schemeClr val="bg1">
                    <a:lumMod val="95000"/>
                  </a:schemeClr>
                </a:solidFill>
              </a:rPr>
              <a:t>создает привлекательный образ.</a:t>
            </a:r>
            <a:r>
              <a:rPr lang="ru-RU" dirty="0"/>
              <a:t/>
            </a:r>
            <a:br>
              <a:rPr lang="ru-RU" dirty="0"/>
            </a:br>
            <a:endParaRPr lang="ru-RU" dirty="0" smtClean="0">
              <a:solidFill>
                <a:srgbClr val="FFFFFF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376124"/>
            <a:ext cx="8053388" cy="50772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600" b="1" dirty="0" smtClean="0"/>
              <a:t>КОЗА В ПАРИКМАХЕРСКОЙ</a:t>
            </a:r>
          </a:p>
          <a:p>
            <a:pPr marL="0" indent="0">
              <a:buNone/>
            </a:pP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smtClean="0"/>
              <a:t>Сбрила </a:t>
            </a:r>
            <a:r>
              <a:rPr lang="ru-RU" sz="3600" b="1" dirty="0"/>
              <a:t>бороду девица</a:t>
            </a:r>
          </a:p>
          <a:p>
            <a:pPr marL="0" indent="0">
              <a:buNone/>
            </a:pPr>
            <a:r>
              <a:rPr lang="ru-RU" sz="3600" b="1" dirty="0"/>
              <a:t> И надумала завиться</a:t>
            </a:r>
            <a:r>
              <a:rPr lang="ru-RU" sz="3600" b="1" dirty="0" smtClean="0"/>
              <a:t>:</a:t>
            </a:r>
          </a:p>
          <a:p>
            <a:pPr marL="0" indent="0">
              <a:buNone/>
            </a:pPr>
            <a:r>
              <a:rPr lang="ru-RU" sz="3600" b="1" dirty="0" smtClean="0"/>
              <a:t>– </a:t>
            </a:r>
            <a:r>
              <a:rPr lang="ru-RU" sz="3600" b="1" dirty="0"/>
              <a:t>Причешите под овцу</a:t>
            </a:r>
            <a:r>
              <a:rPr lang="ru-RU" sz="3600" b="1" dirty="0" smtClean="0"/>
              <a:t>,</a:t>
            </a:r>
          </a:p>
          <a:p>
            <a:pPr marL="0" indent="0">
              <a:buNone/>
            </a:pPr>
            <a:r>
              <a:rPr lang="ru-RU" sz="3600" b="1" dirty="0" smtClean="0"/>
              <a:t>Это </a:t>
            </a:r>
            <a:r>
              <a:rPr lang="ru-RU" sz="3600" b="1" dirty="0"/>
              <a:t>будет мне к лицу.</a:t>
            </a:r>
          </a:p>
          <a:p>
            <a:pPr marL="0" indent="0">
              <a:buNone/>
            </a:pPr>
            <a:r>
              <a:rPr lang="ru-RU" sz="3600" b="1" dirty="0"/>
              <a:t>Накрутите мне колечки</a:t>
            </a:r>
          </a:p>
          <a:p>
            <a:pPr marL="0" indent="0">
              <a:buNone/>
            </a:pPr>
            <a:r>
              <a:rPr lang="ru-RU" sz="3600" b="1" dirty="0" smtClean="0"/>
              <a:t>Точно </a:t>
            </a:r>
            <a:r>
              <a:rPr lang="ru-RU" sz="3600" b="1" dirty="0"/>
              <a:t>так, как у овечки,</a:t>
            </a:r>
          </a:p>
          <a:p>
            <a:pPr marL="0" indent="0">
              <a:buNone/>
            </a:pPr>
            <a:r>
              <a:rPr lang="ru-RU" sz="3600" b="1" dirty="0"/>
              <a:t>А потом щипцы</a:t>
            </a:r>
          </a:p>
          <a:p>
            <a:pPr marL="0" indent="0">
              <a:buNone/>
            </a:pPr>
            <a:r>
              <a:rPr lang="ru-RU" sz="3600" b="1" dirty="0" smtClean="0"/>
              <a:t>Нагрейте</a:t>
            </a:r>
            <a:r>
              <a:rPr lang="ru-RU" sz="3600" b="1" dirty="0"/>
              <a:t>,</a:t>
            </a:r>
          </a:p>
          <a:p>
            <a:pPr marL="0" indent="0">
              <a:buNone/>
            </a:pPr>
            <a:r>
              <a:rPr lang="ru-RU" sz="3600" b="1" dirty="0"/>
              <a:t>На рогах концы</a:t>
            </a:r>
          </a:p>
          <a:p>
            <a:pPr marL="0" indent="0">
              <a:buNone/>
            </a:pPr>
            <a:r>
              <a:rPr lang="ru-RU" sz="3600" b="1" dirty="0" smtClean="0"/>
              <a:t>Завейте</a:t>
            </a:r>
            <a:r>
              <a:rPr lang="ru-RU" sz="3600" b="1" dirty="0"/>
              <a:t>!</a:t>
            </a:r>
          </a:p>
          <a:p>
            <a:pPr marL="0" indent="0">
              <a:lnSpc>
                <a:spcPct val="90000"/>
              </a:lnSpc>
              <a:buNone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r>
              <a:rPr lang="ru-RU" sz="3600" b="1" dirty="0" smtClean="0"/>
              <a:t>                  В. Берестов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277541"/>
            <a:ext cx="489654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55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7702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FFFFFF"/>
                </a:solidFill>
              </a:rPr>
              <a:t>Требования к специалисту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7836991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причёска или стрижка гармонировали с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внешним обликом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его формой лица,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парикмахер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разбираться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типах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внешности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уметь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скрывать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подчеркивать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 внешности.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" t="6945" r="7160" b="9478"/>
          <a:stretch/>
        </p:blipFill>
        <p:spPr>
          <a:xfrm>
            <a:off x="5319656" y="3068960"/>
            <a:ext cx="3233794" cy="2964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3624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" y="0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FFFFFF"/>
                </a:solidFill>
              </a:rPr>
              <a:t>Требования к специалисту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8053388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Мастер парикмахерского искусства имеет </a:t>
            </a:r>
            <a:r>
              <a:rPr lang="ru-RU" sz="3600" b="1" dirty="0" smtClean="0"/>
              <a:t>фантазию</a:t>
            </a:r>
            <a:r>
              <a:rPr lang="ru-RU" sz="3600" dirty="0" smtClean="0"/>
              <a:t>, хороший </a:t>
            </a:r>
            <a:r>
              <a:rPr lang="ru-RU" sz="3600" b="1" dirty="0" smtClean="0"/>
              <a:t>глазомер</a:t>
            </a:r>
            <a:r>
              <a:rPr lang="ru-RU" sz="3600" dirty="0" smtClean="0"/>
              <a:t> и </a:t>
            </a:r>
            <a:r>
              <a:rPr lang="ru-RU" sz="3600" dirty="0"/>
              <a:t>высокую </a:t>
            </a:r>
            <a:r>
              <a:rPr lang="ru-RU" sz="3600" b="1" dirty="0"/>
              <a:t>чувствительность к цвету</a:t>
            </a:r>
            <a:r>
              <a:rPr lang="ru-RU" sz="3600" dirty="0"/>
              <a:t>. </a:t>
            </a:r>
            <a:endParaRPr lang="ru-RU" sz="36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" b="2843"/>
          <a:stretch/>
        </p:blipFill>
        <p:spPr>
          <a:xfrm>
            <a:off x="2560807" y="3399197"/>
            <a:ext cx="3955409" cy="2691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8403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7702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FFFFFF"/>
                </a:solidFill>
              </a:rPr>
              <a:t>Требования к специалисту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5820767" cy="4853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/>
              <a:t>Некоторые люди посещают салон красоты не </a:t>
            </a:r>
            <a:r>
              <a:rPr lang="ru-RU" sz="3600" dirty="0" smtClean="0"/>
              <a:t>только </a:t>
            </a:r>
            <a:r>
              <a:rPr lang="ru-RU" sz="3600" dirty="0"/>
              <a:t>для того, чтобы сделать новую </a:t>
            </a:r>
            <a:r>
              <a:rPr lang="ru-RU" sz="3600" dirty="0" smtClean="0"/>
              <a:t>причёску</a:t>
            </a:r>
            <a:r>
              <a:rPr lang="ru-RU" sz="3600" dirty="0"/>
              <a:t>, </a:t>
            </a:r>
            <a:r>
              <a:rPr lang="ru-RU" sz="3600" dirty="0" smtClean="0"/>
              <a:t>но и </a:t>
            </a:r>
            <a:r>
              <a:rPr lang="ru-RU" sz="3600" dirty="0"/>
              <a:t>пообщаться со своим мастером. </a:t>
            </a:r>
            <a:r>
              <a:rPr lang="ru-RU" sz="3600" dirty="0" smtClean="0"/>
              <a:t>Поэтому парикмахер должен обладать </a:t>
            </a:r>
            <a:r>
              <a:rPr lang="ru-RU" sz="3600" b="1" dirty="0" smtClean="0"/>
              <a:t>лёгким характером</a:t>
            </a:r>
            <a:r>
              <a:rPr lang="ru-RU" sz="3600" dirty="0" smtClean="0"/>
              <a:t> и </a:t>
            </a:r>
            <a:r>
              <a:rPr lang="ru-RU" sz="3600" b="1" dirty="0" smtClean="0"/>
              <a:t>доброжелательностью</a:t>
            </a:r>
            <a:r>
              <a:rPr lang="ru-RU" sz="3600" dirty="0" smtClean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194" y="2852936"/>
            <a:ext cx="2810256" cy="3121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4540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7702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FFFFFF"/>
                </a:solidFill>
              </a:rPr>
              <a:t>Требования к специалисту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8053388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Рабочий день </a:t>
            </a:r>
            <a:r>
              <a:rPr lang="ru-RU" sz="3600" dirty="0" smtClean="0"/>
              <a:t>парикмахер </a:t>
            </a:r>
            <a:r>
              <a:rPr lang="ru-RU" sz="3600" dirty="0"/>
              <a:t>проводит на ногах, </a:t>
            </a:r>
            <a:r>
              <a:rPr lang="ru-RU" sz="3600" dirty="0" smtClean="0"/>
              <a:t>приходится </a:t>
            </a:r>
            <a:r>
              <a:rPr lang="ru-RU" sz="3600" dirty="0"/>
              <a:t>целый день стоять и держать руки на </a:t>
            </a:r>
            <a:r>
              <a:rPr lang="ru-RU" sz="3600" dirty="0" smtClean="0"/>
              <a:t>весу. Это требует </a:t>
            </a:r>
            <a:r>
              <a:rPr lang="ru-RU" sz="3600" b="1" dirty="0"/>
              <a:t>физической выносливости</a:t>
            </a:r>
            <a:r>
              <a:rPr lang="ru-RU" sz="3600" dirty="0"/>
              <a:t>.</a:t>
            </a:r>
          </a:p>
          <a:p>
            <a:pPr marL="0" indent="0">
              <a:buNone/>
            </a:pPr>
            <a:endParaRPr lang="ru-RU" sz="36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141" y="3753240"/>
            <a:ext cx="2808312" cy="219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46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7702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/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chemeClr val="bg1"/>
                </a:solidFill>
              </a:rPr>
              <a:t>Где получить профессию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8053388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В наше время стать </a:t>
            </a:r>
            <a:r>
              <a:rPr lang="ru-RU" sz="3600" dirty="0" smtClean="0"/>
              <a:t>парикмахером </a:t>
            </a:r>
            <a:r>
              <a:rPr lang="ru-RU" sz="3600" dirty="0"/>
              <a:t>несложно: достаточно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поступить </a:t>
            </a:r>
            <a:r>
              <a:rPr lang="ru-RU" sz="3600" dirty="0"/>
              <a:t>на специальные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курсы </a:t>
            </a:r>
            <a:r>
              <a:rPr lang="ru-RU" sz="3600" dirty="0"/>
              <a:t>или в школу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парикмахеров</a:t>
            </a:r>
            <a:r>
              <a:rPr lang="ru-RU" sz="3600" dirty="0"/>
              <a:t>. </a:t>
            </a:r>
            <a:r>
              <a:rPr lang="ru-RU" sz="3600" dirty="0" smtClean="0"/>
              <a:t>Обучение</a:t>
            </a:r>
          </a:p>
          <a:p>
            <a:pPr marL="0" indent="0">
              <a:buNone/>
            </a:pPr>
            <a:r>
              <a:rPr lang="ru-RU" sz="3600" dirty="0" smtClean="0"/>
              <a:t> </a:t>
            </a:r>
            <a:r>
              <a:rPr lang="ru-RU" sz="3600" dirty="0"/>
              <a:t>обычно </a:t>
            </a:r>
            <a:r>
              <a:rPr lang="ru-RU" sz="3600" dirty="0" smtClean="0"/>
              <a:t>длится </a:t>
            </a:r>
            <a:r>
              <a:rPr lang="ru-RU" sz="3600" dirty="0"/>
              <a:t>не больше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года</a:t>
            </a:r>
            <a:r>
              <a:rPr lang="ru-RU" sz="3600" dirty="0"/>
              <a:t>. </a:t>
            </a:r>
            <a:endParaRPr lang="ru-RU" sz="3600" dirty="0" smtClean="0"/>
          </a:p>
        </p:txBody>
      </p:sp>
      <p:pic>
        <p:nvPicPr>
          <p:cNvPr id="2050" name="Picture 2" descr="C:\Users\учитель\Desktop\Новая папка\img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112" y="2236797"/>
            <a:ext cx="29241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659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5875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352606" cy="1143000"/>
          </a:xfrm>
        </p:spPr>
        <p:txBody>
          <a:bodyPr>
            <a:normAutofit/>
          </a:bodyPr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 smtClean="0">
                <a:solidFill>
                  <a:srgbClr val="FFFFFF"/>
                </a:solidFill>
              </a:rPr>
              <a:t>Профессиональный </a:t>
            </a:r>
            <a:r>
              <a:rPr lang="ru-RU" sz="3200" dirty="0">
                <a:solidFill>
                  <a:srgbClr val="FFFFFF"/>
                </a:solidFill>
              </a:rPr>
              <a:t>праздник парикмахеров</a:t>
            </a:r>
            <a:endParaRPr lang="ru-RU" sz="3200" dirty="0" smtClean="0">
              <a:solidFill>
                <a:srgbClr val="FFFFFF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80533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dirty="0"/>
          </a:p>
          <a:p>
            <a:pPr marL="742950" indent="-742950">
              <a:buFont typeface="Arial" pitchFamily="34" charset="0"/>
              <a:buAutoNum type="arabicPeriod"/>
            </a:pPr>
            <a:endParaRPr lang="ru-RU" sz="3600" dirty="0"/>
          </a:p>
          <a:p>
            <a:pPr marL="742950" indent="-742950">
              <a:buFont typeface="Arial" pitchFamily="34" charset="0"/>
              <a:buAutoNum type="arabicPeriod"/>
            </a:pPr>
            <a:endParaRPr lang="ru-RU" sz="3600" dirty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pPr marL="606425" indent="-606425" algn="just">
              <a:lnSpc>
                <a:spcPct val="90000"/>
              </a:lnSpc>
              <a:buFont typeface="Times New Roman" pitchFamily="18" charset="0"/>
              <a:buAutoNum type="arabicPeriod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63" y="1416518"/>
            <a:ext cx="8057410" cy="40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51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5875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352606" cy="114300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FFFFFF"/>
                </a:solidFill>
              </a:rPr>
              <a:t>Не все желания исполняются, но мы уверены: </a:t>
            </a:r>
            <a:br>
              <a:rPr lang="ru-RU" sz="2800" dirty="0" smtClean="0">
                <a:solidFill>
                  <a:srgbClr val="FFFFFF"/>
                </a:solidFill>
              </a:rPr>
            </a:br>
            <a:r>
              <a:rPr lang="ru-RU" sz="3200" dirty="0" smtClean="0">
                <a:solidFill>
                  <a:srgbClr val="FFFFFF"/>
                </a:solidFill>
              </a:rPr>
              <a:t>У ВАС ВСЁ ПОЛУЧИТСЯ!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80533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dirty="0"/>
          </a:p>
          <a:p>
            <a:pPr marL="742950" indent="-742950">
              <a:buFont typeface="Arial" pitchFamily="34" charset="0"/>
              <a:buAutoNum type="arabicPeriod"/>
            </a:pPr>
            <a:endParaRPr lang="ru-RU" sz="3600" dirty="0"/>
          </a:p>
          <a:p>
            <a:pPr marL="742950" indent="-742950">
              <a:buFont typeface="Arial" pitchFamily="34" charset="0"/>
              <a:buAutoNum type="arabicPeriod"/>
            </a:pPr>
            <a:endParaRPr lang="ru-RU" sz="3600" dirty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pPr marL="606425" indent="-606425" algn="just">
              <a:lnSpc>
                <a:spcPct val="90000"/>
              </a:lnSpc>
              <a:buFont typeface="Times New Roman" pitchFamily="18" charset="0"/>
              <a:buAutoNum type="arabicPeriod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32164"/>
            <a:ext cx="7520359" cy="4693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48267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5875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352606" cy="1143000"/>
          </a:xfrm>
        </p:spPr>
        <p:txBody>
          <a:bodyPr>
            <a:normAutofit/>
          </a:bodyPr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dirty="0" smtClean="0">
                <a:solidFill>
                  <a:srgbClr val="FFFFFF"/>
                </a:solidFill>
              </a:rPr>
              <a:t>Первый шаг в профессию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8053388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собирайте </a:t>
            </a:r>
            <a:r>
              <a:rPr lang="ru-RU" dirty="0"/>
              <a:t>информацию о </a:t>
            </a:r>
            <a:r>
              <a:rPr lang="ru-RU" dirty="0" smtClean="0"/>
              <a:t>профессиях;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наблюдайте </a:t>
            </a:r>
            <a:r>
              <a:rPr lang="ru-RU" dirty="0"/>
              <a:t>за трудом взрослых в </a:t>
            </a:r>
            <a:r>
              <a:rPr lang="ru-RU" dirty="0" smtClean="0"/>
              <a:t>жизни;</a:t>
            </a:r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пробуйте </a:t>
            </a:r>
            <a:r>
              <a:rPr lang="ru-RU" dirty="0"/>
              <a:t>себя в разных видах деятельности, что бы понять , что </a:t>
            </a:r>
            <a:r>
              <a:rPr lang="ru-RU" dirty="0" smtClean="0"/>
              <a:t>вам </a:t>
            </a:r>
            <a:r>
              <a:rPr lang="ru-RU" dirty="0"/>
              <a:t>больше всего нравится </a:t>
            </a:r>
            <a:r>
              <a:rPr lang="ru-RU" dirty="0" smtClean="0"/>
              <a:t>делать;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и, </a:t>
            </a:r>
            <a:r>
              <a:rPr lang="ru-RU" dirty="0"/>
              <a:t>самое главное, </a:t>
            </a:r>
            <a:r>
              <a:rPr lang="ru-RU" dirty="0" smtClean="0"/>
              <a:t>учитесь! </a:t>
            </a:r>
            <a:r>
              <a:rPr lang="ru-RU" dirty="0"/>
              <a:t>Ведь школа - это первый шаг в любую профессию.</a:t>
            </a:r>
          </a:p>
          <a:p>
            <a:pPr marL="0" indent="0">
              <a:buNone/>
            </a:pPr>
            <a:endParaRPr lang="ru-RU" sz="3600" dirty="0"/>
          </a:p>
          <a:p>
            <a:pPr marL="742950" indent="-742950">
              <a:buFont typeface="Arial" pitchFamily="34" charset="0"/>
              <a:buAutoNum type="arabicPeriod"/>
            </a:pPr>
            <a:endParaRPr lang="ru-RU" sz="3600" dirty="0"/>
          </a:p>
          <a:p>
            <a:pPr marL="742950" indent="-742950">
              <a:buFont typeface="Arial" pitchFamily="34" charset="0"/>
              <a:buAutoNum type="arabicPeriod"/>
            </a:pPr>
            <a:endParaRPr lang="ru-RU" sz="3600" dirty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pPr marL="606425" indent="-606425" algn="just">
              <a:lnSpc>
                <a:spcPct val="90000"/>
              </a:lnSpc>
              <a:buFont typeface="Times New Roman" pitchFamily="18" charset="0"/>
              <a:buAutoNum type="arabicPeriod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54953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892480" cy="4896544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СПАСИБО ЗА ВНИМАНИЕ!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Picture 2" descr="C:\Users\учитель\Desktop\Новая папка\fab766f1c796d186b66612dd68dd0d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5040560" cy="466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47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учитель\Desktop\профессия\Новая папка\11_paolo_domen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336559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88640"/>
            <a:ext cx="8172400" cy="4896544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          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Кто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же сделает причёску,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                   Феном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, щёткой 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расчёской,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        Пышно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локоны завьёт,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          Чёлку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щёткою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взобьёт?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       Всё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 его руках горит,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                  Кто изменит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внешний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вид?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6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352928" cy="633670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ПАРИКМАХЕР - </a:t>
            </a:r>
            <a:r>
              <a:rPr lang="ru-RU" sz="4400" dirty="0">
                <a:solidFill>
                  <a:schemeClr val="tx2">
                    <a:lumMod val="50000"/>
                  </a:schemeClr>
                </a:solidFill>
              </a:rPr>
              <a:t>специалист в области создания 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образа </a:t>
            </a:r>
            <a:r>
              <a:rPr lang="ru-RU" sz="4400" dirty="0">
                <a:solidFill>
                  <a:schemeClr val="tx2">
                    <a:lumMod val="50000"/>
                  </a:schemeClr>
                </a:solidFill>
              </a:rPr>
              <a:t>человека с помощью 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причёски.</a:t>
            </a:r>
            <a:endParaRPr lang="ru-RU" sz="4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учитель\Desktop\профессия\Новая папка\parikmaher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53462"/>
            <a:ext cx="2736304" cy="389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553462"/>
            <a:ext cx="2868302" cy="390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5875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FFFFFF"/>
                </a:solidFill>
              </a:rPr>
              <a:t>        Из истории профессии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1"/>
            <a:ext cx="5388719" cy="2764904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buNone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давние времена помимо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стрижек и укладки волос парикмахеры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занимались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бритьём, маникюром, а нередко и выполняли обязанности врачей, подвергая своих клиентов нехитрым медицинским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процедурам.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23983"/>
            <a:ext cx="2915564" cy="251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02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5875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FFFFFF"/>
                </a:solidFill>
              </a:rPr>
              <a:t>Из истории профессии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8053388" cy="4349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России </a:t>
            </a:r>
            <a:r>
              <a:rPr lang="ru-RU" dirty="0" smtClean="0"/>
              <a:t>парикмахера </a:t>
            </a:r>
          </a:p>
          <a:p>
            <a:pPr marL="0" indent="0">
              <a:buNone/>
            </a:pPr>
            <a:r>
              <a:rPr lang="ru-RU" dirty="0" smtClean="0"/>
              <a:t>называли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цирюльник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 </a:t>
            </a:r>
            <a:r>
              <a:rPr lang="ru-RU" dirty="0"/>
              <a:t>цирюльнику </a:t>
            </a:r>
            <a:r>
              <a:rPr lang="ru-RU" dirty="0" smtClean="0"/>
              <a:t>приходило </a:t>
            </a:r>
          </a:p>
          <a:p>
            <a:pPr marL="0" indent="0">
              <a:buNone/>
            </a:pPr>
            <a:r>
              <a:rPr lang="ru-RU" dirty="0" smtClean="0"/>
              <a:t>большое количество </a:t>
            </a:r>
          </a:p>
          <a:p>
            <a:pPr marL="0" indent="0">
              <a:buNone/>
            </a:pPr>
            <a:r>
              <a:rPr lang="ru-RU" dirty="0" smtClean="0"/>
              <a:t>людей</a:t>
            </a:r>
            <a:r>
              <a:rPr lang="ru-RU" dirty="0"/>
              <a:t>, чтобы </a:t>
            </a:r>
            <a:r>
              <a:rPr lang="ru-RU" dirty="0" smtClean="0"/>
              <a:t>побриться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постричься </a:t>
            </a:r>
            <a:r>
              <a:rPr lang="ru-RU" dirty="0"/>
              <a:t>или </a:t>
            </a:r>
            <a:r>
              <a:rPr lang="ru-RU" dirty="0" smtClean="0"/>
              <a:t>сделать причёску</a:t>
            </a:r>
            <a:r>
              <a:rPr lang="ru-RU" dirty="0"/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00200"/>
            <a:ext cx="3162571" cy="279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58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5875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FFFFFF"/>
                </a:solidFill>
              </a:rPr>
              <a:t>Трудовые обязанности парикмахера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8053388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4400" dirty="0" smtClean="0"/>
              <a:t>расчесывание </a:t>
            </a:r>
            <a:r>
              <a:rPr lang="ru-RU" sz="4400" dirty="0"/>
              <a:t>и </a:t>
            </a:r>
            <a:r>
              <a:rPr lang="ru-RU" sz="4400" dirty="0" smtClean="0"/>
              <a:t>мытьё волос;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400" dirty="0"/>
              <a:t>разные виды окрашивания, завивки и </a:t>
            </a:r>
            <a:r>
              <a:rPr lang="ru-RU" sz="4400" dirty="0" smtClean="0"/>
              <a:t>укладки;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400" dirty="0"/>
              <a:t>с</a:t>
            </a:r>
            <a:r>
              <a:rPr lang="ru-RU" sz="4400" dirty="0" smtClean="0"/>
              <a:t>трижка;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400" dirty="0" smtClean="0"/>
              <a:t>бритьё;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400" dirty="0" smtClean="0"/>
              <a:t>моделирование причёсок</a:t>
            </a:r>
            <a:r>
              <a:rPr lang="ru-RU" sz="4400" dirty="0"/>
              <a:t>. </a:t>
            </a:r>
            <a:endParaRPr lang="ru-RU" sz="4400" dirty="0" smtClean="0"/>
          </a:p>
          <a:p>
            <a:pPr marL="0" indent="0" algn="ctr">
              <a:lnSpc>
                <a:spcPct val="90000"/>
              </a:lnSpc>
              <a:buNone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endParaRPr lang="ru-RU" sz="4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56992"/>
            <a:ext cx="3436572" cy="2025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0628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352606" cy="1143000"/>
          </a:xfrm>
        </p:spPr>
        <p:txBody>
          <a:bodyPr>
            <a:normAutofit/>
          </a:bodyPr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dirty="0" smtClean="0">
                <a:solidFill>
                  <a:srgbClr val="FFFFFF"/>
                </a:solidFill>
              </a:rPr>
              <a:t>Инструменты парикмахера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8053388" cy="4525963"/>
          </a:xfrm>
        </p:spPr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ü"/>
            </a:pPr>
            <a:r>
              <a:rPr lang="ru-RU" sz="3600" b="1" i="1" dirty="0" smtClean="0"/>
              <a:t>РАСЧЁСКА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3600" b="1" i="1" dirty="0" smtClean="0"/>
              <a:t>НОЖНИЦЫ</a:t>
            </a:r>
            <a:endParaRPr lang="ru-RU" sz="3600" b="1" i="1" dirty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3600" b="1" i="1" dirty="0" smtClean="0"/>
              <a:t>МАШИНКА</a:t>
            </a:r>
            <a:endParaRPr lang="ru-RU" sz="3600" dirty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3600" b="1" i="1" dirty="0" smtClean="0"/>
              <a:t>БИГУДИ</a:t>
            </a:r>
            <a:endParaRPr lang="ru-RU" sz="3600" dirty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3600" b="1" i="1" dirty="0" smtClean="0"/>
              <a:t>ФЕН</a:t>
            </a:r>
            <a:endParaRPr lang="ru-RU" sz="3600" dirty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3600" b="1" i="1" dirty="0" smtClean="0"/>
              <a:t>ЩИПЦЫ</a:t>
            </a:r>
            <a:endParaRPr lang="ru-RU" sz="3600" dirty="0"/>
          </a:p>
          <a:p>
            <a:pPr marL="0" indent="0">
              <a:buNone/>
            </a:pPr>
            <a:endParaRPr lang="ru-RU" sz="3600" dirty="0"/>
          </a:p>
          <a:p>
            <a:pPr marL="742950" indent="-742950">
              <a:buFont typeface="Arial" pitchFamily="34" charset="0"/>
              <a:buAutoNum type="arabicPeriod"/>
            </a:pPr>
            <a:endParaRPr lang="ru-RU" sz="3600" dirty="0"/>
          </a:p>
          <a:p>
            <a:pPr marL="742950" indent="-742950">
              <a:buFont typeface="Arial" pitchFamily="34" charset="0"/>
              <a:buAutoNum type="arabicPeriod"/>
            </a:pPr>
            <a:endParaRPr lang="ru-RU" sz="3600" dirty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pPr marL="606425" indent="-606425" algn="just">
              <a:lnSpc>
                <a:spcPct val="90000"/>
              </a:lnSpc>
              <a:buFont typeface="Times New Roman" pitchFamily="18" charset="0"/>
              <a:buAutoNum type="arabicPeriod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89" y="1600200"/>
            <a:ext cx="4818136" cy="4383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4591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7702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/>
              <a:t>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/>
              <a:t>Каким </a:t>
            </a:r>
            <a:r>
              <a:rPr lang="ru-RU" sz="3100" b="1" dirty="0"/>
              <a:t>должен быть парикмахер,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чтобы </a:t>
            </a:r>
            <a:r>
              <a:rPr lang="ru-RU" sz="3100" b="1" dirty="0"/>
              <a:t>снова захотелось прийти к нему?</a:t>
            </a:r>
            <a:r>
              <a:rPr lang="ru-RU" dirty="0"/>
              <a:t/>
            </a:r>
            <a:br>
              <a:rPr lang="ru-RU" dirty="0"/>
            </a:br>
            <a:endParaRPr lang="ru-RU" dirty="0" smtClean="0">
              <a:solidFill>
                <a:srgbClr val="FFFFFF"/>
              </a:solidFill>
            </a:endParaRPr>
          </a:p>
        </p:txBody>
      </p:sp>
      <p:pic>
        <p:nvPicPr>
          <p:cNvPr id="1026" name="Picture 2" descr="C:\Users\учитель\Desktop\Новая папка\c1dff5ead78f7a443c9c6cb27692b94b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" t="17856" r="8965" b="13786"/>
          <a:stretch/>
        </p:blipFill>
        <p:spPr bwMode="auto">
          <a:xfrm>
            <a:off x="1781435" y="1556792"/>
            <a:ext cx="5166829" cy="435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904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7702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FFFFFF"/>
                </a:solidFill>
              </a:rPr>
              <a:t>Требования к специалисту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8053388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Парикмахер обладает  </a:t>
            </a:r>
            <a:r>
              <a:rPr lang="ru-RU" sz="3600" b="1" dirty="0" smtClean="0"/>
              <a:t>творческим </a:t>
            </a:r>
            <a:r>
              <a:rPr lang="ru-RU" sz="3600" b="1" dirty="0"/>
              <a:t>мышлением, хорошим </a:t>
            </a: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smtClean="0"/>
              <a:t>вкусом</a:t>
            </a:r>
            <a:r>
              <a:rPr lang="ru-RU" sz="3600" dirty="0" smtClean="0"/>
              <a:t> и способен</a:t>
            </a:r>
          </a:p>
          <a:p>
            <a:pPr marL="0" indent="0">
              <a:buNone/>
            </a:pPr>
            <a:r>
              <a:rPr lang="ru-RU" sz="3600" dirty="0" smtClean="0"/>
              <a:t>воплотить </a:t>
            </a:r>
            <a:r>
              <a:rPr lang="ru-RU" sz="3600" dirty="0"/>
              <a:t>желания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клиента </a:t>
            </a:r>
            <a:r>
              <a:rPr lang="ru-RU" sz="3600" dirty="0"/>
              <a:t>или свои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собственные </a:t>
            </a:r>
            <a:r>
              <a:rPr lang="ru-RU" sz="3600" dirty="0"/>
              <a:t>идеи в жизнь. </a:t>
            </a: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132856"/>
            <a:ext cx="3024336" cy="2775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9439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1398</TotalTime>
  <Words>410</Words>
  <Application>Microsoft Office PowerPoint</Application>
  <PresentationFormat>Экран (4:3)</PresentationFormat>
  <Paragraphs>122</Paragraphs>
  <Slides>19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        Из истории профессии</vt:lpstr>
      <vt:lpstr>Из истории профессии</vt:lpstr>
      <vt:lpstr>Трудовые обязанности парикмахера</vt:lpstr>
      <vt:lpstr>Инструменты парикмахера</vt:lpstr>
      <vt:lpstr>  Каким должен быть парикмахер,  чтобы снова захотелось прийти к нему? </vt:lpstr>
      <vt:lpstr>Требования к специалисту</vt:lpstr>
      <vt:lpstr>  Уловив настроение клиента, мастер-парикмахер  создает привлекательный образ. </vt:lpstr>
      <vt:lpstr>Требования к специалисту</vt:lpstr>
      <vt:lpstr>Требования к специалисту</vt:lpstr>
      <vt:lpstr>Требования к специалисту</vt:lpstr>
      <vt:lpstr>Требования к специалисту</vt:lpstr>
      <vt:lpstr>Где получить профессию</vt:lpstr>
      <vt:lpstr>Профессиональный праздник парикмахеров</vt:lpstr>
      <vt:lpstr>Не все желания исполняются, но мы уверены:  У ВАС ВСЁ ПОЛУЧИТСЯ!</vt:lpstr>
      <vt:lpstr>Первый шаг в профессию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87</cp:revision>
  <dcterms:created xsi:type="dcterms:W3CDTF">2013-05-05T19:24:19Z</dcterms:created>
  <dcterms:modified xsi:type="dcterms:W3CDTF">2015-10-14T10:30:29Z</dcterms:modified>
</cp:coreProperties>
</file>