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6709-C72B-4005-B5ED-6D7E5D4258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9696-A140-4AF8-8FF3-D87F7A81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cademia" pitchFamily="34" charset="0"/>
              </a:rPr>
              <a:t>Мастер класс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Изготовление цветов в технике бумажная пластика»</a:t>
            </a:r>
            <a:endParaRPr lang="ru-RU" dirty="0">
              <a:solidFill>
                <a:srgbClr val="FFFF00"/>
              </a:solidFill>
              <a:latin typeface="Ampir Dec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85776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mpir Deco" pitchFamily="2" charset="0"/>
              </a:rPr>
              <a:t>Подготовила: учитель  изобразительного искусства и технологии </a:t>
            </a:r>
          </a:p>
          <a:p>
            <a:r>
              <a:rPr lang="ru-RU" dirty="0" err="1" smtClean="0">
                <a:solidFill>
                  <a:srgbClr val="FFC000"/>
                </a:solidFill>
                <a:latin typeface="Ampir Deco" pitchFamily="2" charset="0"/>
              </a:rPr>
              <a:t>МОУ-сош</a:t>
            </a:r>
            <a:r>
              <a:rPr lang="ru-RU" dirty="0" smtClean="0">
                <a:solidFill>
                  <a:srgbClr val="FFC000"/>
                </a:solidFill>
                <a:latin typeface="Ampir Deco" pitchFamily="2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Ampir Deco" pitchFamily="2" charset="0"/>
              </a:rPr>
              <a:t>с.Кирово</a:t>
            </a:r>
            <a:endParaRPr lang="ru-RU" dirty="0" smtClean="0">
              <a:solidFill>
                <a:srgbClr val="FFC000"/>
              </a:solidFill>
              <a:latin typeface="Ampir Deco" pitchFamily="2" charset="0"/>
            </a:endParaRPr>
          </a:p>
          <a:p>
            <a:r>
              <a:rPr lang="ru-RU" dirty="0" err="1" smtClean="0">
                <a:solidFill>
                  <a:srgbClr val="FFC000"/>
                </a:solidFill>
                <a:latin typeface="Ampir Deco" pitchFamily="2" charset="0"/>
              </a:rPr>
              <a:t>Белан</a:t>
            </a:r>
            <a:r>
              <a:rPr lang="ru-RU" dirty="0" smtClean="0">
                <a:solidFill>
                  <a:srgbClr val="FFC000"/>
                </a:solidFill>
                <a:latin typeface="Ampir Deco" pitchFamily="2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Ampir Deco" pitchFamily="2" charset="0"/>
              </a:rPr>
              <a:t>Снежана</a:t>
            </a:r>
            <a:r>
              <a:rPr lang="ru-RU" dirty="0" smtClean="0">
                <a:solidFill>
                  <a:srgbClr val="FFC000"/>
                </a:solidFill>
                <a:latin typeface="Ampir Deco" pitchFamily="2" charset="0"/>
              </a:rPr>
              <a:t> Анатольевна</a:t>
            </a:r>
            <a:endParaRPr lang="ru-RU" dirty="0">
              <a:solidFill>
                <a:srgbClr val="FFC000"/>
              </a:solidFill>
              <a:latin typeface="Ampir Deco" pitchFamily="2" charset="0"/>
            </a:endParaRPr>
          </a:p>
        </p:txBody>
      </p:sp>
      <p:pic>
        <p:nvPicPr>
          <p:cNvPr id="4" name="Рисунок 3" descr="2387216t99994h92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85728"/>
            <a:ext cx="2714635" cy="257176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И ещё одну часть сгибаем во внутрь. Получается вот так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астер-класс,  Оригами из кругов, : Мои цветочки Бумага День матери, День рождения, . Фото 15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6538" b="9231"/>
          <a:stretch>
            <a:fillRect/>
          </a:stretch>
        </p:blipFill>
        <p:spPr bwMode="auto">
          <a:xfrm>
            <a:off x="457200" y="2679103"/>
            <a:ext cx="4040188" cy="294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Мастер-класс,  Оригами из кругов, : Мои цветочки Бумага День матери, День рождения, . Фото 16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r="5577" b="8205"/>
          <a:stretch>
            <a:fillRect/>
          </a:stretch>
        </p:blipFill>
        <p:spPr bwMode="auto">
          <a:xfrm>
            <a:off x="4645025" y="2677037"/>
            <a:ext cx="4041775" cy="29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128586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mpir Deco" pitchFamily="2" charset="0"/>
              </a:rPr>
              <a:t>Таких </a:t>
            </a:r>
            <a:r>
              <a:rPr lang="ru-RU" sz="2800" dirty="0" err="1" smtClean="0">
                <a:solidFill>
                  <a:srgbClr val="FFFF00"/>
                </a:solidFill>
                <a:latin typeface="Ampir Deco" pitchFamily="2" charset="0"/>
              </a:rPr>
              <a:t>деталек</a:t>
            </a:r>
            <a:r>
              <a:rPr lang="ru-RU" sz="2800" dirty="0" smtClean="0">
                <a:solidFill>
                  <a:srgbClr val="FFFF00"/>
                </a:solidFill>
                <a:latin typeface="Ampir Deco" pitchFamily="2" charset="0"/>
              </a:rPr>
              <a:t> делаем 6 штук</a:t>
            </a:r>
          </a:p>
          <a:p>
            <a:pPr algn="ctr"/>
            <a:endParaRPr lang="ru-RU" sz="2800" dirty="0">
              <a:solidFill>
                <a:srgbClr val="FFFF00"/>
              </a:solidFill>
              <a:latin typeface="Ampir Deco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596" y="4786322"/>
            <a:ext cx="4041775" cy="135414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7700" dirty="0" smtClean="0">
                <a:solidFill>
                  <a:srgbClr val="FFFF00"/>
                </a:solidFill>
                <a:latin typeface="Ampir Deco" pitchFamily="2" charset="0"/>
              </a:rPr>
              <a:t>Затем клеим как на фото</a:t>
            </a:r>
          </a:p>
          <a:p>
            <a:endParaRPr lang="ru-RU" dirty="0"/>
          </a:p>
        </p:txBody>
      </p:sp>
      <p:pic>
        <p:nvPicPr>
          <p:cNvPr id="7" name="Содержимое 6" descr="Мастер-класс,  Оригами из кругов, : Мои цветочки Бумага День матери, День рождения, . Фото 17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4038" b="7949"/>
          <a:stretch>
            <a:fillRect/>
          </a:stretch>
        </p:blipFill>
        <p:spPr bwMode="auto">
          <a:xfrm>
            <a:off x="214282" y="428604"/>
            <a:ext cx="4040188" cy="290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Мастер-класс,  Оригами из кругов, : Мои цветочки Бумага День матери, День рождения, . Фото 18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r="5769" b="9744"/>
          <a:stretch>
            <a:fillRect/>
          </a:stretch>
        </p:blipFill>
        <p:spPr bwMode="auto">
          <a:xfrm>
            <a:off x="4786314" y="3571876"/>
            <a:ext cx="4041775" cy="29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Это то что мы склеили в открытом виде. Склеиваем так 6 деталей</a:t>
            </a:r>
            <a:br>
              <a:rPr lang="ru-RU" dirty="0" smtClean="0">
                <a:solidFill>
                  <a:srgbClr val="FFFF00"/>
                </a:solidFill>
                <a:latin typeface="Ampir Deco" pitchFamily="2" charset="0"/>
              </a:rPr>
            </a:br>
            <a:endParaRPr lang="ru-RU" dirty="0">
              <a:solidFill>
                <a:srgbClr val="FFFF00"/>
              </a:solidFill>
              <a:latin typeface="Ampir Deco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астер-класс,  Оригами из кругов, : Мои цветочки Бумага День матери, День рождения, . Фото 19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3269" b="8718"/>
          <a:stretch>
            <a:fillRect/>
          </a:stretch>
        </p:blipFill>
        <p:spPr bwMode="auto">
          <a:xfrm>
            <a:off x="428596" y="2000240"/>
            <a:ext cx="82582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Затем наносим клей как показано на фото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астер-класс,  Оригами из кругов, : Мои цветочки Бумага День матери, День рождения, . Фото 20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4615" b="10513"/>
          <a:stretch>
            <a:fillRect/>
          </a:stretch>
        </p:blipFill>
        <p:spPr bwMode="auto">
          <a:xfrm>
            <a:off x="357158" y="2500306"/>
            <a:ext cx="4040188" cy="385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Мастер-класс,  Оригами из кругов, : Мои цветочки Бумага День матери, День рождения, . Фото 21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r="4615" b="10256"/>
          <a:stretch>
            <a:fillRect/>
          </a:stretch>
        </p:blipFill>
        <p:spPr bwMode="auto">
          <a:xfrm>
            <a:off x="4645025" y="2428868"/>
            <a:ext cx="40417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Когда клей подсохнет последний лепесток соединяем с первым.</a:t>
            </a:r>
            <a:br>
              <a:rPr lang="ru-RU" dirty="0" smtClean="0">
                <a:solidFill>
                  <a:srgbClr val="FFFF00"/>
                </a:solidFill>
                <a:latin typeface="Ampir Deco" pitchFamily="2" charset="0"/>
              </a:rPr>
            </a:br>
            <a:endParaRPr lang="ru-RU" dirty="0">
              <a:solidFill>
                <a:srgbClr val="FFFF00"/>
              </a:solidFill>
              <a:latin typeface="Ampir Deco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86454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6218238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Мастер-класс,  Оригами из кругов, : Мои цветочки Бумага День матери, День рождения, . Фото 22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4615" b="10513"/>
          <a:stretch>
            <a:fillRect/>
          </a:stretch>
        </p:blipFill>
        <p:spPr bwMode="auto">
          <a:xfrm>
            <a:off x="214282" y="2143116"/>
            <a:ext cx="40401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Мастер-класс,  Оригами из кругов, : Мои цветочки Бумага День матери, День рождения, . Фото 23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r="4615" b="10256"/>
          <a:stretch>
            <a:fillRect/>
          </a:stretch>
        </p:blipFill>
        <p:spPr bwMode="auto">
          <a:xfrm>
            <a:off x="4645025" y="1857364"/>
            <a:ext cx="4041775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Так выглядят цветочки из офисной бумаги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астер-класс,  Оригами из кругов, : Мои цветочки Бумага День матери, День рождения, . Фото 24"/>
          <p:cNvPicPr>
            <a:picLocks noGrp="1"/>
          </p:cNvPicPr>
          <p:nvPr>
            <p:ph idx="1"/>
          </p:nvPr>
        </p:nvPicPr>
        <p:blipFill>
          <a:blip r:embed="rId2" cstate="print"/>
          <a:srcRect r="5962" b="9231"/>
          <a:stretch>
            <a:fillRect/>
          </a:stretch>
        </p:blipFill>
        <p:spPr bwMode="auto">
          <a:xfrm>
            <a:off x="285720" y="1357298"/>
            <a:ext cx="4657702" cy="337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стер-класс,  Оригами из кругов, : Мои цветочки Бумага День матери, День рождения, . Фото 25"/>
          <p:cNvPicPr/>
          <p:nvPr/>
        </p:nvPicPr>
        <p:blipFill>
          <a:blip r:embed="rId3" cstate="print"/>
          <a:srcRect l="18462" r="5000"/>
          <a:stretch>
            <a:fillRect/>
          </a:stretch>
        </p:blipFill>
        <p:spPr bwMode="auto">
          <a:xfrm>
            <a:off x="5072066" y="1214422"/>
            <a:ext cx="37909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стер-класс,  Оригами из кругов, : Мои цветочки Бумага День матери, День рождения, . Фото 7"/>
          <p:cNvPicPr/>
          <p:nvPr/>
        </p:nvPicPr>
        <p:blipFill>
          <a:blip r:embed="rId4" cstate="print"/>
          <a:srcRect r="5769" b="9487"/>
          <a:stretch>
            <a:fillRect/>
          </a:stretch>
        </p:blipFill>
        <p:spPr bwMode="auto">
          <a:xfrm>
            <a:off x="2071670" y="2285992"/>
            <a:ext cx="5286412" cy="421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Фантазии цветов  из бумаги</a:t>
            </a:r>
            <a:endParaRPr lang="ru-RU" dirty="0">
              <a:solidFill>
                <a:srgbClr val="FFFF00"/>
              </a:solidFill>
              <a:latin typeface="Ampir Deco" pitchFamily="2" charset="0"/>
            </a:endParaRPr>
          </a:p>
        </p:txBody>
      </p:sp>
      <p:pic>
        <p:nvPicPr>
          <p:cNvPr id="4" name="Содержимое 3" descr="http://stranamasterov.ru/files/u86536/p1010300_c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60722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Documents and Settings\Loner\Мои документы\Мои рисунки\cvet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85926"/>
            <a:ext cx="63500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 Кусудама: цветок в технике &quot;кусудама&quot; Бумага, Бумага гофрированная, Гипс, Клей, Трубочки коктейльные 8 марта"/>
          <p:cNvPicPr/>
          <p:nvPr/>
        </p:nvPicPr>
        <p:blipFill>
          <a:blip r:embed="rId2"/>
          <a:srcRect r="13333" b="8333"/>
          <a:stretch>
            <a:fillRect/>
          </a:stretch>
        </p:blipFill>
        <p:spPr bwMode="auto">
          <a:xfrm>
            <a:off x="428596" y="357142"/>
            <a:ext cx="4000528" cy="592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 Поделка, изделие Оригами модульное: Цветы оригами Бумага 8 марта. Фото 2"/>
          <p:cNvPicPr>
            <a:picLocks noGrp="1"/>
          </p:cNvPicPr>
          <p:nvPr>
            <p:ph idx="1"/>
          </p:nvPr>
        </p:nvPicPr>
        <p:blipFill>
          <a:blip r:embed="rId3"/>
          <a:srcRect r="6548" b="8259"/>
          <a:stretch>
            <a:fillRect/>
          </a:stretch>
        </p:blipFill>
        <p:spPr bwMode="auto">
          <a:xfrm>
            <a:off x="5072066" y="642918"/>
            <a:ext cx="34909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Мастер-класс Бумагопластика: цветок - георгин Бумага. Фото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953000" cy="3714750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Мастер-класс Бумагопластика: цветок - георгин Бумага. Фото 8"/>
          <p:cNvPicPr/>
          <p:nvPr/>
        </p:nvPicPr>
        <p:blipFill>
          <a:blip r:embed="rId3"/>
          <a:srcRect r="4807"/>
          <a:stretch>
            <a:fillRect/>
          </a:stretch>
        </p:blipFill>
        <p:spPr bwMode="auto">
          <a:xfrm>
            <a:off x="4429092" y="1714488"/>
            <a:ext cx="4714908" cy="37147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 Мастер-класс Бумагопластика: цветок - георгин Бумага. Фото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50"/>
            <a:ext cx="4953000" cy="37147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02.jpg"/>
          <p:cNvPicPr>
            <a:picLocks noGrp="1" noChangeAspect="1"/>
          </p:cNvPicPr>
          <p:nvPr>
            <p:ph idx="1"/>
          </p:nvPr>
        </p:nvPicPr>
        <p:blipFill>
          <a:blip r:embed="rId2"/>
          <a:srcRect r="33559" b="37495"/>
          <a:stretch>
            <a:fillRect/>
          </a:stretch>
        </p:blipFill>
        <p:spPr>
          <a:xfrm>
            <a:off x="214282" y="285728"/>
            <a:ext cx="4500594" cy="4757758"/>
          </a:xfrm>
        </p:spPr>
      </p:pic>
      <p:pic>
        <p:nvPicPr>
          <p:cNvPr id="5" name="Рисунок 4" descr="Мастер-класс: Мои цветы Бумага. Фото 19"/>
          <p:cNvPicPr/>
          <p:nvPr/>
        </p:nvPicPr>
        <p:blipFill>
          <a:blip r:embed="rId3" cstate="print"/>
          <a:srcRect r="-481"/>
          <a:stretch>
            <a:fillRect/>
          </a:stretch>
        </p:blipFill>
        <p:spPr bwMode="auto">
          <a:xfrm>
            <a:off x="4167170" y="2928934"/>
            <a:ext cx="4976830" cy="3714750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500306"/>
            <a:ext cx="73581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“Чтобы жить, нужно солнце, свобода и маленький цветок!” – говорил великий сказочник </a:t>
            </a:r>
            <a:r>
              <a:rPr lang="ru-RU" dirty="0" err="1" smtClean="0">
                <a:solidFill>
                  <a:srgbClr val="FFFF00"/>
                </a:solidFill>
                <a:latin typeface="Ampir Deco" pitchFamily="2" charset="0"/>
              </a:rPr>
              <a:t>Ганс</a:t>
            </a:r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 Христиан Андерсен.</a:t>
            </a:r>
            <a:br>
              <a:rPr lang="ru-RU" dirty="0" smtClean="0">
                <a:solidFill>
                  <a:srgbClr val="FFFF00"/>
                </a:solidFill>
                <a:latin typeface="Ampir Deco" pitchFamily="2" charset="0"/>
              </a:rPr>
            </a:br>
            <a:endParaRPr lang="ru-RU" dirty="0">
              <a:solidFill>
                <a:srgbClr val="FFFF00"/>
              </a:solidFill>
              <a:latin typeface="Ampir Deco" pitchFamily="2" charset="0"/>
            </a:endParaRPr>
          </a:p>
        </p:txBody>
      </p:sp>
      <p:pic>
        <p:nvPicPr>
          <p:cNvPr id="7" name="Рисунок 6" descr="9e1b965878b0c70c7956f86b0a5610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80411">
            <a:off x="7182386" y="4178117"/>
            <a:ext cx="1987154" cy="2643182"/>
          </a:xfrm>
          <a:prstGeom prst="rect">
            <a:avLst/>
          </a:prstGeom>
        </p:spPr>
      </p:pic>
      <p:pic>
        <p:nvPicPr>
          <p:cNvPr id="8" name="Рисунок 7" descr="cveta-12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50872">
            <a:off x="428596" y="4253826"/>
            <a:ext cx="3212335" cy="2604174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8" descr="0_8ad6_18898049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49507">
            <a:off x="0" y="714356"/>
            <a:ext cx="221457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стер-класс,  Бумагопластика, : гиацинты Бумага . Фото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стер-класс,  Бумагопластика, : гиацинты Бумага . Фото 8"/>
          <p:cNvPicPr/>
          <p:nvPr/>
        </p:nvPicPr>
        <p:blipFill>
          <a:blip r:embed="rId3" cstate="print"/>
          <a:srcRect r="5288" b="7692"/>
          <a:stretch>
            <a:fillRect/>
          </a:stretch>
        </p:blipFill>
        <p:spPr bwMode="auto">
          <a:xfrm>
            <a:off x="4000496" y="357166"/>
            <a:ext cx="4691078" cy="34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стер-класс,  Бумагопластика, : гиацинты Бумага . Фото 9"/>
          <p:cNvPicPr/>
          <p:nvPr/>
        </p:nvPicPr>
        <p:blipFill>
          <a:blip r:embed="rId4" cstate="print"/>
          <a:srcRect r="6249" b="9615"/>
          <a:stretch>
            <a:fillRect/>
          </a:stretch>
        </p:blipFill>
        <p:spPr bwMode="auto">
          <a:xfrm>
            <a:off x="4286248" y="3214686"/>
            <a:ext cx="46434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643182"/>
            <a:ext cx="6143636" cy="350046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9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pir Deco" pitchFamily="2" charset="0"/>
              </a:rPr>
              <a:t>Спасибо за внимание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8" descr="0_8ad6_18898049_X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433221">
            <a:off x="1467284" y="36674"/>
            <a:ext cx="2857500" cy="2867025"/>
          </a:xfrm>
        </p:spPr>
      </p:pic>
      <p:pic>
        <p:nvPicPr>
          <p:cNvPr id="5" name="Рисунок 4" descr="cveta-119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4610" y="2071678"/>
            <a:ext cx="2619390" cy="4626819"/>
          </a:xfrm>
          <a:prstGeom prst="rect">
            <a:avLst/>
          </a:prstGeom>
        </p:spPr>
      </p:pic>
      <p:pic>
        <p:nvPicPr>
          <p:cNvPr id="6" name="Рисунок 5" descr="babochkia-49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591289">
            <a:off x="5629040" y="487834"/>
            <a:ext cx="2187784" cy="178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85728"/>
            <a:ext cx="4500594" cy="6215106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rgbClr val="FFFF00"/>
                </a:solidFill>
                <a:latin typeface="Ampir Deco" pitchFamily="2" charset="0"/>
              </a:rPr>
              <a:t>Одним из самых совершенных воплощений красоты на нашей земле являются цветы. Веками люди пытались найти объяснение этому чуду, слагали легенды о неземном происхождении цветов, о превращении сказочных существ и богов в прекрасные растения. Да и сами люди нередко творили чудеса, создавая все новые и новые цветы, делая их еще прекраснее необычнее.</a:t>
            </a:r>
          </a:p>
          <a:p>
            <a:endParaRPr lang="ru-RU" dirty="0"/>
          </a:p>
        </p:txBody>
      </p:sp>
      <p:pic>
        <p:nvPicPr>
          <p:cNvPr id="5" name="Рисунок 4" descr="cveti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31677">
            <a:off x="6889846" y="2956053"/>
            <a:ext cx="1905000" cy="2476500"/>
          </a:xfrm>
          <a:prstGeom prst="rect">
            <a:avLst/>
          </a:prstGeom>
        </p:spPr>
      </p:pic>
      <p:pic>
        <p:nvPicPr>
          <p:cNvPr id="6" name="Рисунок 5" descr="cveti-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7912">
            <a:off x="208278" y="292755"/>
            <a:ext cx="2428892" cy="340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Ampir Deco" pitchFamily="2" charset="0"/>
              </a:rPr>
              <a:t>Цветная бумага даёт широкий простор для фантазии. </a:t>
            </a:r>
          </a:p>
        </p:txBody>
      </p:sp>
      <p:pic>
        <p:nvPicPr>
          <p:cNvPr id="5" name="Содержимое 4" descr="Мастер-класс, Поделка, изделие: Волшебные цветы Бумага, Бусинки, Диски компьютерные, Клей, Сетка 8 марта. Фото 1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9313"/>
          <a:stretch>
            <a:fillRect/>
          </a:stretch>
        </p:blipFill>
        <p:spPr bwMode="auto">
          <a:xfrm>
            <a:off x="285720" y="2000240"/>
            <a:ext cx="30783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Мастер-класс, Поделка, изделие Бумагопластика, Квиллинг: Цветочные клумбочки-букетики. Бумага, Бумага гофрированная 8 марта, День рождения. Фото 1"/>
          <p:cNvPicPr>
            <a:picLocks noGrp="1"/>
          </p:cNvPicPr>
          <p:nvPr>
            <p:ph sz="half" idx="2"/>
          </p:nvPr>
        </p:nvPicPr>
        <p:blipFill>
          <a:blip r:embed="rId3" cstate="print"/>
          <a:srcRect r="6367"/>
          <a:stretch>
            <a:fillRect/>
          </a:stretch>
        </p:blipFill>
        <p:spPr bwMode="auto">
          <a:xfrm>
            <a:off x="4143372" y="2357430"/>
            <a:ext cx="378145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а, панно, Мастер-класс Бумагопластика, Квиллинг: Букет тюльпанов и мимоз Бумага, Бумага бархатная, Бумага гофрированная, Воск, Картон, Бумажные полосы, Салфетки 8 марта, День матери, День рождения. Фото 1"/>
          <p:cNvPicPr>
            <a:picLocks noGrp="1"/>
          </p:cNvPicPr>
          <p:nvPr>
            <p:ph idx="1"/>
          </p:nvPr>
        </p:nvPicPr>
        <p:blipFill>
          <a:blip r:embed="rId2" cstate="print"/>
          <a:srcRect r="6067" b="6250"/>
          <a:stretch>
            <a:fillRect/>
          </a:stretch>
        </p:blipFill>
        <p:spPr bwMode="auto">
          <a:xfrm>
            <a:off x="357158" y="642918"/>
            <a:ext cx="427672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стер-класс,  Моделирование, : Каллы к 8 марта Салфетки 8 марта, . Фото 10"/>
          <p:cNvPicPr/>
          <p:nvPr/>
        </p:nvPicPr>
        <p:blipFill>
          <a:blip r:embed="rId3" cstate="print"/>
          <a:srcRect b="13461"/>
          <a:stretch>
            <a:fillRect/>
          </a:stretch>
        </p:blipFill>
        <p:spPr bwMode="auto">
          <a:xfrm>
            <a:off x="4714876" y="1928802"/>
            <a:ext cx="4071966" cy="321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Мастер класс изготовления цветов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5786454"/>
            <a:ext cx="4040188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Диаметр можно брать произвольно.</a:t>
            </a:r>
            <a:endParaRPr lang="ru-RU" dirty="0">
              <a:solidFill>
                <a:srgbClr val="FFFF00"/>
              </a:solidFill>
              <a:latin typeface="Ampir Deco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500174"/>
            <a:ext cx="4041775" cy="395128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Ampir Deco" pitchFamily="2" charset="0"/>
              </a:rPr>
              <a:t>Для одного цветочка понадобятся 6 кружочков. Можно вырезать самим я для этих цветочков купила себе дырокол.</a:t>
            </a:r>
          </a:p>
          <a:p>
            <a:endParaRPr lang="ru-RU" dirty="0"/>
          </a:p>
        </p:txBody>
      </p:sp>
      <p:pic>
        <p:nvPicPr>
          <p:cNvPr id="7" name="Содержимое 3" descr="iCA3XGXK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357190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357694"/>
            <a:ext cx="3971956" cy="1857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Сгибаем пополам</a:t>
            </a:r>
            <a:br>
              <a:rPr lang="ru-RU" dirty="0" smtClean="0">
                <a:solidFill>
                  <a:srgbClr val="FFFF00"/>
                </a:solidFill>
                <a:latin typeface="Ampir Deco" pitchFamily="2" charset="0"/>
              </a:rPr>
            </a:br>
            <a:endParaRPr lang="ru-RU" dirty="0">
              <a:solidFill>
                <a:srgbClr val="FFFF00"/>
              </a:solidFill>
              <a:latin typeface="Ampir Deco" pitchFamily="2" charset="0"/>
            </a:endParaRPr>
          </a:p>
        </p:txBody>
      </p:sp>
      <p:pic>
        <p:nvPicPr>
          <p:cNvPr id="4" name="Содержимое 3" descr="Мастер-класс,  Оригами из кругов, : Мои цветочки Бумага День матери, День рождения, . Фото 9"/>
          <p:cNvPicPr>
            <a:picLocks noGrp="1"/>
          </p:cNvPicPr>
          <p:nvPr>
            <p:ph idx="1"/>
          </p:nvPr>
        </p:nvPicPr>
        <p:blipFill>
          <a:blip r:embed="rId2" cstate="print"/>
          <a:srcRect r="4615" b="7436"/>
          <a:stretch>
            <a:fillRect/>
          </a:stretch>
        </p:blipFill>
        <p:spPr bwMode="auto">
          <a:xfrm>
            <a:off x="285720" y="285728"/>
            <a:ext cx="4724419" cy="343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стер-класс,  Оригами из кругов, : Мои цветочки Бумага День матери, День рождения, . Фото 10"/>
          <p:cNvPicPr/>
          <p:nvPr/>
        </p:nvPicPr>
        <p:blipFill>
          <a:blip r:embed="rId3" cstate="print"/>
          <a:srcRect r="9038" b="10000"/>
          <a:stretch>
            <a:fillRect/>
          </a:stretch>
        </p:blipFill>
        <p:spPr bwMode="auto">
          <a:xfrm>
            <a:off x="4286248" y="3071810"/>
            <a:ext cx="45053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4040188" cy="63976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r>
              <a:rPr lang="ru-RU" sz="12800" dirty="0" smtClean="0">
                <a:solidFill>
                  <a:srgbClr val="FFFF00"/>
                </a:solidFill>
                <a:latin typeface="Ampir Deco" pitchFamily="2" charset="0"/>
              </a:rPr>
              <a:t>Это в раскрытом виде</a:t>
            </a:r>
          </a:p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78592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Ampir Deco" pitchFamily="2" charset="0"/>
              </a:rPr>
              <a:t>Потом раскрываем и ещё раз пополам . </a:t>
            </a:r>
            <a:endParaRPr lang="ru-RU" sz="3200" dirty="0">
              <a:solidFill>
                <a:srgbClr val="FFFF00"/>
              </a:solidFill>
              <a:latin typeface="Ampir Deco" pitchFamily="2" charset="0"/>
            </a:endParaRPr>
          </a:p>
        </p:txBody>
      </p:sp>
      <p:pic>
        <p:nvPicPr>
          <p:cNvPr id="7" name="Содержимое 3" descr="Мастер-класс,  Оригами из кругов, : Мои цветочки Бумага День матери, День рождения, . Фото 11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7115" b="8974"/>
          <a:stretch>
            <a:fillRect/>
          </a:stretch>
        </p:blipFill>
        <p:spPr bwMode="auto">
          <a:xfrm>
            <a:off x="357158" y="285728"/>
            <a:ext cx="4040188" cy="2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Мастер-класс,  Оригами из кругов, : Мои цветочки Бумага День матери, День рождения, . Фото 12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r="5192" b="8205"/>
          <a:stretch>
            <a:fillRect/>
          </a:stretch>
        </p:blipFill>
        <p:spPr bwMode="auto">
          <a:xfrm>
            <a:off x="4714876" y="3500438"/>
            <a:ext cx="4041775" cy="293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5143512"/>
            <a:ext cx="4040188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Теперь сгибаем во внутрь </a:t>
            </a:r>
            <a:endParaRPr lang="ru-RU" dirty="0">
              <a:solidFill>
                <a:srgbClr val="FFFF00"/>
              </a:solidFill>
              <a:latin typeface="Ampir Deco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485776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mpir Deco" pitchFamily="2" charset="0"/>
              </a:rPr>
              <a:t>Должно получиться вот так </a:t>
            </a:r>
          </a:p>
          <a:p>
            <a:endParaRPr lang="ru-RU" dirty="0"/>
          </a:p>
        </p:txBody>
      </p:sp>
      <p:pic>
        <p:nvPicPr>
          <p:cNvPr id="7" name="Содержимое 4" descr="Мастер-класс,  Оригами из кругов, : Мои цветочки Бумага День матери, День рождения, . Фото 13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8269" b="8718"/>
          <a:stretch>
            <a:fillRect/>
          </a:stretch>
        </p:blipFill>
        <p:spPr bwMode="auto">
          <a:xfrm>
            <a:off x="357158" y="928670"/>
            <a:ext cx="40401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Мастер-класс,  Оригами из кругов, : Мои цветочки Бумага День матери, День рождения, . Фото 14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r="6538" b="10256"/>
          <a:stretch>
            <a:fillRect/>
          </a:stretch>
        </p:blipFill>
        <p:spPr bwMode="auto">
          <a:xfrm>
            <a:off x="4857752" y="214290"/>
            <a:ext cx="404177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211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Мастер класс «Изготовление цветов в технике бумажная пластика»</vt:lpstr>
      <vt:lpstr>“Чтобы жить, нужно солнце, свобода и маленький цветок!” – говорил великий сказочник Ганс Христиан Андерсен. </vt:lpstr>
      <vt:lpstr>Слайд 3</vt:lpstr>
      <vt:lpstr>Цветная бумага даёт широкий простор для фантазии. </vt:lpstr>
      <vt:lpstr>Слайд 5</vt:lpstr>
      <vt:lpstr>Мастер класс изготовления цветов</vt:lpstr>
      <vt:lpstr>Сгибаем пополам </vt:lpstr>
      <vt:lpstr>Слайд 8</vt:lpstr>
      <vt:lpstr>Слайд 9</vt:lpstr>
      <vt:lpstr>И ещё одну часть сгибаем во внутрь. Получается вот так </vt:lpstr>
      <vt:lpstr>Слайд 11</vt:lpstr>
      <vt:lpstr>Это то что мы склеили в открытом виде. Склеиваем так 6 деталей </vt:lpstr>
      <vt:lpstr>Затем наносим клей как показано на фото  </vt:lpstr>
      <vt:lpstr>Когда клей подсохнет последний лепесток соединяем с первым. </vt:lpstr>
      <vt:lpstr>Так выглядят цветочки из офисной бумаги </vt:lpstr>
      <vt:lpstr>Фантазии цветов  из бумаги</vt:lpstr>
      <vt:lpstr>Слайд 17</vt:lpstr>
      <vt:lpstr>Слайд 18</vt:lpstr>
      <vt:lpstr>Слайд 19</vt:lpstr>
      <vt:lpstr>Слайд 20</vt:lpstr>
      <vt:lpstr>Слайд 21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«Изготовление цветов в технике бумажная пластика»</dc:title>
  <dc:creator>Loner-XP</dc:creator>
  <cp:lastModifiedBy>Loner-XP</cp:lastModifiedBy>
  <cp:revision>19</cp:revision>
  <dcterms:created xsi:type="dcterms:W3CDTF">2012-10-16T07:25:23Z</dcterms:created>
  <dcterms:modified xsi:type="dcterms:W3CDTF">2012-10-16T16:50:01Z</dcterms:modified>
</cp:coreProperties>
</file>